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281F-68BE-4AE2-AD0C-FD2A474F8BD7}" type="datetimeFigureOut">
              <a:rPr lang="sk-SK" smtClean="0"/>
              <a:pPr/>
              <a:t>2. 11. 2017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8006-A302-45A4-A330-321B8A6F58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281F-68BE-4AE2-AD0C-FD2A474F8BD7}" type="datetimeFigureOut">
              <a:rPr lang="sk-SK" smtClean="0"/>
              <a:pPr/>
              <a:t>2. 11. 2017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8006-A302-45A4-A330-321B8A6F58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281F-68BE-4AE2-AD0C-FD2A474F8BD7}" type="datetimeFigureOut">
              <a:rPr lang="sk-SK" smtClean="0"/>
              <a:pPr/>
              <a:t>2. 11. 2017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8006-A302-45A4-A330-321B8A6F58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281F-68BE-4AE2-AD0C-FD2A474F8BD7}" type="datetimeFigureOut">
              <a:rPr lang="sk-SK" smtClean="0"/>
              <a:pPr/>
              <a:t>2. 11. 2017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8006-A302-45A4-A330-321B8A6F58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281F-68BE-4AE2-AD0C-FD2A474F8BD7}" type="datetimeFigureOut">
              <a:rPr lang="sk-SK" smtClean="0"/>
              <a:pPr/>
              <a:t>2. 11. 2017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8006-A302-45A4-A330-321B8A6F58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281F-68BE-4AE2-AD0C-FD2A474F8BD7}" type="datetimeFigureOut">
              <a:rPr lang="sk-SK" smtClean="0"/>
              <a:pPr/>
              <a:t>2. 11. 2017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8006-A302-45A4-A330-321B8A6F58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281F-68BE-4AE2-AD0C-FD2A474F8BD7}" type="datetimeFigureOut">
              <a:rPr lang="sk-SK" smtClean="0"/>
              <a:pPr/>
              <a:t>2. 11. 2017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8006-A302-45A4-A330-321B8A6F58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281F-68BE-4AE2-AD0C-FD2A474F8BD7}" type="datetimeFigureOut">
              <a:rPr lang="sk-SK" smtClean="0"/>
              <a:pPr/>
              <a:t>2. 11. 2017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8006-A302-45A4-A330-321B8A6F58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281F-68BE-4AE2-AD0C-FD2A474F8BD7}" type="datetimeFigureOut">
              <a:rPr lang="sk-SK" smtClean="0"/>
              <a:pPr/>
              <a:t>2. 11. 2017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8006-A302-45A4-A330-321B8A6F58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281F-68BE-4AE2-AD0C-FD2A474F8BD7}" type="datetimeFigureOut">
              <a:rPr lang="sk-SK" smtClean="0"/>
              <a:pPr/>
              <a:t>2. 11. 2017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8006-A302-45A4-A330-321B8A6F58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281F-68BE-4AE2-AD0C-FD2A474F8BD7}" type="datetimeFigureOut">
              <a:rPr lang="sk-SK" smtClean="0"/>
              <a:pPr/>
              <a:t>2. 11. 2017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B78006-A302-45A4-A330-321B8A6F582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C7281F-68BE-4AE2-AD0C-FD2A474F8BD7}" type="datetimeFigureOut">
              <a:rPr lang="sk-SK" smtClean="0"/>
              <a:pPr/>
              <a:t>2. 11. 2017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B78006-A302-45A4-A330-321B8A6F5829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Vstup žiakov na 2.stupeň ZŠ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Mgr. Petra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Koppová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PhD. – školský psychológ ZŠ Valaská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Problémy s adaptáciou na školské prostredie – školská fóbia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Strach zo školy je často podmienený separačnou úzkosťou. Deti trpiace touto poruchou sú obvykle tiché,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inhibované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v škole podávajú dobré výkony, ale trpia neustálym strachom zo zlyhania, bývajú až perfekcionistické.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Hladina úzkosti u týchto detí býva celkovo zvýšená a deti prežívajú i celý rad ďalších strachov. </a:t>
            </a:r>
          </a:p>
          <a:p>
            <a:endParaRPr lang="sk-SK" dirty="0"/>
          </a:p>
        </p:txBody>
      </p:sp>
      <p:pic>
        <p:nvPicPr>
          <p:cNvPr id="5" name="Zástupný symbol obsahu 4" descr="5.ročník 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2276872"/>
            <a:ext cx="2808312" cy="338437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Problémy s adaptáciou na školské prostredie – školská fóbia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Typické sú rôzne somatické príznaky (bolesti hlavy, nevoľnosti, hnačky) najčastejšie ráno pred odchodom do školy a poruchy spánku. Rodičia bývajú často až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hyperprotektívni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a keď sa príliš zamerajú na somatické problémy dieťaťa a dieťa zostáva častejšie zo školy doma, úzkosť sa zosilňuje a u dieťaťa je súčasne posilňovaná tendencia k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somatizácii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 Dostáva sa do neustálych stresových situácií. </a:t>
            </a:r>
          </a:p>
          <a:p>
            <a:pPr algn="just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 prípade pozorovania a pretrvávania príznakov je vhodné poradiť sa s odborníkmi.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Vstup žiakov na 2.stupeň ZŠ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sk-SK" dirty="0" smtClean="0"/>
          </a:p>
          <a:p>
            <a:pPr algn="just">
              <a:buNone/>
            </a:pPr>
            <a:endParaRPr lang="sk-SK" dirty="0" smtClean="0"/>
          </a:p>
          <a:p>
            <a:pPr algn="just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Obdobie prestupu na druhý stupeň základnej školy – spojené s vývinovými zmenami prechodu z mladšieho na starší školský vek, zvýšenými nárokmi a požiadavkami na výkon žiaka, novými vyučovacími predmetmi, nutnosťou prispôsobiť sa novým učiteľom a ich individuálnym požiadavkám</a:t>
            </a:r>
            <a:r>
              <a:rPr lang="sk-SK" dirty="0" smtClean="0"/>
              <a:t>. 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Adaptačný kurz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Určený pre žiakov 5.ročníkov: 5.A a 5.B s triednymi učiteľkami: </a:t>
            </a:r>
          </a:p>
          <a:p>
            <a:pPr algn="just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PaedDr. Jankou Balážovou a RNDr. Marianou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Rafajovou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zameraný na sebapoznávanie a poznávanie nových spolužiakov v rámci triedneho kolektívu.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Zástupný symbol obsahu 4" descr="5. ročník 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04460" y="2276872"/>
            <a:ext cx="3255972" cy="309634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Stretnutie so školským psychológom v rámci adaptačného kurzu </a:t>
            </a:r>
            <a:endParaRPr lang="sk-SK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Triednicke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hodiny so žiakmi 5. ročníkov  - žiaci v úvode oboznámení s možnosťou využívania služieb školského psychológa na základnej škole v prípade potreby. </a:t>
            </a:r>
          </a:p>
          <a:p>
            <a:pPr algn="just"/>
            <a:r>
              <a:rPr lang="sk-SK" sz="2800" dirty="0" err="1" smtClean="0">
                <a:latin typeface="Times New Roman" pitchFamily="18" charset="0"/>
                <a:cs typeface="Times New Roman" pitchFamily="18" charset="0"/>
              </a:rPr>
              <a:t>Triednicke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 hodiny boli zamerané na očakávania žiakov (predstavy pozitívne alebo negatívne) z ich nástupu na druhý stupeň základnej školy. 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Vyhodnotenie – očakávania v 5.A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18 žiaci očakávajú ťažšie predmety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15 žiaci očakávajú prísnejších učiteľov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11 žiaci očakávajú viac výletov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9 žiaci očakávajú nových kamarátov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5 žiaci očakávajú, že sa zhoršia v správaní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4 žiaci očakávajú a obávajú sa šikanovania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3 žiaci očakávajú, že sa môžu stať terčom posmechu zo strany starších žiakov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2 žiaci očakávajú krajšie dievčatá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Vyhodnotenie – očakávania v 5.B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17 žiaci očakávajú, že budú prísnejšie známkovaní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15 žiaci očakávajú a majú obavy zo šikanovania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15 žiaci očakávajú, že sa im zhorší správanie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15 žiaci očakávajú, že sa viacej naučia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14 žiaci očakávajú, že budú mať viac úloh a viac učenia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13 žiaci očakávajú nových kamarátov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10 žiaci očakávajú viac skúšania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5 žiaci očakávajú, že budú mať viacej vyučovacích hodín s triednou učiteľkou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 žiak očakáva, že chlapcom zhrubnú hlasy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Šikanovanie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Šikanovaním je akékoľvek správanie žiaka alebo žiakov, ktorých zámerom je ublíženie inému žiakovi alebo žiakom, ich ohrozovanie alebo zastrašovanie. </a:t>
            </a:r>
          </a:p>
          <a:p>
            <a:pPr algn="just"/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Ide o cielené a opakované použitie násilia voči žiakovi alebo skupine žiakov, ktorí sa nevedia alebo nemôžu brániť. Šikanovanie môže zanechať následky na psychickom a fyzickom zdraví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Prevencia šikanovania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 rámci preventívneho programu bola vytvorená Vnútorná smernica o Programe prevencie a riešenia šikanovania, násilia, drogových závislostí a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sociálno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patologických javov žiakov v Základnej škole Jaroslava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Simana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vo Valaskej. </a:t>
            </a:r>
          </a:p>
          <a:p>
            <a:pPr algn="just"/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Triednicke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hodiny pod vedením Mgr.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Ingrid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Sedliakovej (výchovný a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kariérový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poradca) so zameraním na prevenciu šikanovania. </a:t>
            </a:r>
          </a:p>
          <a:p>
            <a:pPr algn="just"/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Realizácia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sociometrie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– školský psychológ za účelom poznania štruktúry a vzťahov v triednom kolektíve.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Problémy s adaptáciou na školské prostredie – školská fóbia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Školská fóbia je chorobný strach zo školy a všetkého, čo ju predstavuje, vrátane učenia a učiteľov. Dieťa sa skutočne bojí úplne špecifických situácií, či konfliktov v škole.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- svojho vlastného zlyhania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- učiteľov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- nespravodlivého hodnotenia učiteľom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- nevhodných pedagogických prístupov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- nadväzovať kontakty s inými deťmi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Zástupný symbol obsahu 4" descr="5.ročník 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36096" y="2348880"/>
            <a:ext cx="3024336" cy="374441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623</Words>
  <Application>Microsoft Office PowerPoint</Application>
  <PresentationFormat>Prezentácia na obrazovke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Tok</vt:lpstr>
      <vt:lpstr>Vstup žiakov na 2.stupeň ZŠ </vt:lpstr>
      <vt:lpstr> Vstup žiakov na 2.stupeň ZŠ </vt:lpstr>
      <vt:lpstr>Adaptačný kurz </vt:lpstr>
      <vt:lpstr>Stretnutie so školským psychológom v rámci adaptačného kurzu </vt:lpstr>
      <vt:lpstr>Vyhodnotenie – očakávania v 5.A </vt:lpstr>
      <vt:lpstr>Vyhodnotenie – očakávania v 5.B </vt:lpstr>
      <vt:lpstr>Šikanovanie </vt:lpstr>
      <vt:lpstr>Prevencia šikanovania </vt:lpstr>
      <vt:lpstr>Problémy s adaptáciou na školské prostredie – školská fóbia </vt:lpstr>
      <vt:lpstr>Problémy s adaptáciou na školské prostredie – školská fóbia </vt:lpstr>
      <vt:lpstr>Problémy s adaptáciou na školské prostredie – školská fóbia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Vstup žiakov na 2.stupeň ZŠ </dc:title>
  <dc:creator>VychPoradca</dc:creator>
  <cp:lastModifiedBy>VychPoradca</cp:lastModifiedBy>
  <cp:revision>34</cp:revision>
  <dcterms:created xsi:type="dcterms:W3CDTF">2017-11-02T07:20:09Z</dcterms:created>
  <dcterms:modified xsi:type="dcterms:W3CDTF">2017-11-02T09:17:16Z</dcterms:modified>
</cp:coreProperties>
</file>